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8" r:id="rId10"/>
    <p:sldId id="266" r:id="rId11"/>
    <p:sldId id="269" r:id="rId12"/>
    <p:sldId id="262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7278" y="161209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2424" y="3927197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383</Words>
  <Application>Microsoft Office PowerPoint</Application>
  <PresentationFormat>Widescreen</PresentationFormat>
  <Paragraphs>164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PowerPoint Presentation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Transitions at α = 0.40</vt:lpstr>
      <vt:lpstr>Internal Charge</vt:lpstr>
      <vt:lpstr>Internal Structure</vt:lpstr>
      <vt:lpstr>Protein Coarse-graining</vt:lpstr>
      <vt:lpstr>Application to NFH, pH 2.4</vt:lpstr>
      <vt:lpstr>Cooperative Collapse of the Dilute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73</cp:revision>
  <dcterms:created xsi:type="dcterms:W3CDTF">2022-03-28T18:43:16Z</dcterms:created>
  <dcterms:modified xsi:type="dcterms:W3CDTF">2022-08-12T23:47:04Z</dcterms:modified>
</cp:coreProperties>
</file>